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9" r:id="rId2"/>
    <p:sldId id="332" r:id="rId3"/>
    <p:sldId id="333" r:id="rId4"/>
    <p:sldId id="339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e Zauberin" id="{7D49B6C2-BCB4-47B3-89B9-AE613184B538}">
          <p14:sldIdLst>
            <p14:sldId id="269"/>
            <p14:sldId id="332"/>
            <p14:sldId id="333"/>
            <p14:sldId id="339"/>
          </p14:sldIdLst>
        </p14:section>
        <p14:section name="Default Section" id="{8B98122E-AF1A-6347-A4C3-B2F911AD956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48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425237"/>
            <a:ext cx="7021586" cy="20160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1404EF5-83A8-22E2-BA7F-5B9E09FB5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945" y="250298"/>
            <a:ext cx="2597830" cy="11228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550B57C-0D0F-F495-6F61-2340AD6B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945" y="1433287"/>
            <a:ext cx="2031178" cy="5357601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B930A6E-311F-A854-3A56-8E83D1CE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1" y="2784489"/>
            <a:ext cx="6904139" cy="388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drinnen, Mädchen, Pink enthält.&#10;&#10;Automatisch generierte Beschreibung">
            <a:extLst>
              <a:ext uri="{FF2B5EF4-FFF2-40B4-BE49-F238E27FC236}">
                <a16:creationId xmlns:a16="http://schemas.microsoft.com/office/drawing/2014/main" id="{63F29AB4-A493-3E5D-BC4D-55E109C0E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 r="-2" b="15943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Wand, drinnen, Boden, lebend enthält.&#10;&#10;Automatisch generierte Beschreibung">
            <a:extLst>
              <a:ext uri="{FF2B5EF4-FFF2-40B4-BE49-F238E27FC236}">
                <a16:creationId xmlns:a16="http://schemas.microsoft.com/office/drawing/2014/main" id="{0009BD8D-EA94-7F35-2FE4-40F5FF598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E5B21C-B6E1-2C65-E109-D82D038513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E4837A7C-A7A0-6DA3-F9B7-DBC0CCEA28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4895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Tänzer, angezogen, mehrere enthält.&#10;&#10;Automatisch generierte Beschreibung">
            <a:extLst>
              <a:ext uri="{FF2B5EF4-FFF2-40B4-BE49-F238E27FC236}">
                <a16:creationId xmlns:a16="http://schemas.microsoft.com/office/drawing/2014/main" id="{27611BF5-825A-E279-7197-4FE7EFBC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9" b="2"/>
          <a:stretch/>
        </p:blipFill>
        <p:spPr>
          <a:xfrm>
            <a:off x="1864" y="10"/>
            <a:ext cx="6088421" cy="4515944"/>
          </a:xfrm>
          <a:prstGeom prst="rect">
            <a:avLst/>
          </a:pr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EAFEAB80-F8FF-046B-FFF1-145ACE2CA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-5" b="-5"/>
          <a:stretch/>
        </p:blipFill>
        <p:spPr>
          <a:xfrm>
            <a:off x="6159694" y="-1"/>
            <a:ext cx="3743284" cy="2183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CAA6BC-40E0-9493-4B79-AB4D5A2FB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6"/>
          <a:stretch/>
        </p:blipFill>
        <p:spPr>
          <a:xfrm>
            <a:off x="6159696" y="2274491"/>
            <a:ext cx="3738398" cy="2241463"/>
          </a:xfrm>
          <a:prstGeom prst="rect">
            <a:avLst/>
          </a:prstGeom>
        </p:spPr>
      </p:pic>
      <p:pic>
        <p:nvPicPr>
          <p:cNvPr id="13" name="Grafik 12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C6902641-6423-C56C-9EEF-50026ECEB7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r="6878" b="-3"/>
          <a:stretch/>
        </p:blipFill>
        <p:spPr>
          <a:xfrm>
            <a:off x="-3020" y="4607392"/>
            <a:ext cx="3011946" cy="2250608"/>
          </a:xfrm>
          <a:prstGeom prst="rect">
            <a:avLst/>
          </a:prstGeom>
        </p:spPr>
      </p:pic>
      <p:pic>
        <p:nvPicPr>
          <p:cNvPr id="5" name="Grafik 4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CC709DA5-9EBF-0041-8193-BA2FB9E61F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7" r="-3" b="7709"/>
          <a:stretch/>
        </p:blipFill>
        <p:spPr>
          <a:xfrm>
            <a:off x="3083222" y="4607393"/>
            <a:ext cx="3002177" cy="22506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D4757F-B22C-E881-DBDD-A101105A4C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1" r="2" b="2"/>
          <a:stretch/>
        </p:blipFill>
        <p:spPr>
          <a:xfrm>
            <a:off x="6159695" y="4607392"/>
            <a:ext cx="3733517" cy="22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9008DDF-82D9-66D4-E3D0-F65E07DE936B}"/>
              </a:ext>
            </a:extLst>
          </p:cNvPr>
          <p:cNvSpPr txBox="1"/>
          <p:nvPr/>
        </p:nvSpPr>
        <p:spPr>
          <a:xfrm>
            <a:off x="271548" y="179826"/>
            <a:ext cx="4858625" cy="6678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effectLst/>
              </a:rPr>
              <a:t>Akt 1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在城外，</a:t>
            </a:r>
            <a:r>
              <a:rPr lang="en-US" altLang="zh-CN" sz="1100" dirty="0" err="1">
                <a:effectLst/>
              </a:rPr>
              <a:t>Nastasia</a:t>
            </a:r>
            <a:r>
              <a:rPr lang="zh-CN" altLang="en-US" sz="1100" dirty="0">
                <a:effectLst/>
              </a:rPr>
              <a:t>，也就是 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，经营着一家旅馆，男人们在那里喝酒、赌博、打架和结识女人。 对于腐败和偏执的政客和神职人员也有很多责骂。 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的魅惑能力令男人的妻子嫉妒，据说具有神奇的力量。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当王子的儿子树里王子来访时，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立即爱上了他，但无法下定决心邀请他。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此后不久，王子本人和他的抄写员马米罗夫出现了。 众人惊慌失措想要逃离，因为阴谋之地是王子的眼中钉，马米罗夫当即扬言要烧毁客栈。 然而，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试图以她自己的方式挽救局面：她奉承王子，邀请他喝酒，并让他相信她所谓的魔法只是特别的善意。 她甚至让王子让马米罗夫和出现的杂耍演员一起跳舞。 受到羞辱的他发誓要报复，而领主对库玛印象深刻，把他的钻戒扔进了空酒杯。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Akt 2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马米罗夫进一步激起了公主的嫉妒，他承诺会继续监视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。 </a:t>
            </a:r>
            <a:r>
              <a:rPr lang="en-US" altLang="zh-CN" sz="1100" dirty="0" err="1">
                <a:effectLst/>
              </a:rPr>
              <a:t>Mamirow</a:t>
            </a:r>
            <a:r>
              <a:rPr lang="en-US" altLang="zh-CN" sz="1100" dirty="0">
                <a:effectLst/>
              </a:rPr>
              <a:t> </a:t>
            </a:r>
            <a:r>
              <a:rPr lang="zh-CN" altLang="en-US" sz="1100" dirty="0">
                <a:effectLst/>
              </a:rPr>
              <a:t>想要 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死，他的妹妹 </a:t>
            </a:r>
            <a:r>
              <a:rPr lang="en-US" altLang="zh-CN" sz="1100" dirty="0" err="1">
                <a:effectLst/>
              </a:rPr>
              <a:t>Nanila</a:t>
            </a:r>
            <a:r>
              <a:rPr lang="zh-CN" altLang="en-US" sz="1100" dirty="0">
                <a:effectLst/>
              </a:rPr>
              <a:t>，公主的女仆，告诉她一种毒药，但公主声称她不想知道任何事情。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公主告诉她的儿子，她已经为他找到了一个妻子。 但是王子注意到有件事让他的母亲心烦意乱。 但她想让他远离任何坏消息。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托钵僧派斯受马米罗雇佣看守王子。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王子和公主发生公开争吵，公主威胁要向教会代表报告她丈夫的秘密婚外情。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当一些窃贼将货物带到王子的宫殿时，人们指责马米罗夫抢劫它。 当骚乱迫在眉睫时，树里王子公开站在市民一边，失去了父母的宠爱。 当他得知父亲涉嫌外遇时，他发誓要为母亲报仇。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Akt 3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在她的房间里，王子向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表白了他的爱，但她没有回应。 她只能用刀保护自己免受他的进一步催促，王子离开了她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两个朋友告诉她 </a:t>
            </a:r>
            <a:r>
              <a:rPr lang="en-US" altLang="zh-CN" sz="1100" dirty="0" err="1">
                <a:effectLst/>
              </a:rPr>
              <a:t>Juri</a:t>
            </a:r>
            <a:r>
              <a:rPr lang="en-US" altLang="zh-CN" sz="1100" dirty="0">
                <a:effectLst/>
              </a:rPr>
              <a:t> </a:t>
            </a:r>
            <a:r>
              <a:rPr lang="zh-CN" altLang="en-US" sz="1100" dirty="0">
                <a:effectLst/>
              </a:rPr>
              <a:t>的复仇计划，她很喜欢。 她假装睡着等他。 王子拿着匕首走进她的房间，正要刺她，却被她的美貌迷住了，放下了武器。 </a:t>
            </a:r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承认她不爱他的父亲，但爱他。 犹豫片刻后，尤里屈服了。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Akt 4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在树林里打猎促使树里和熊一起逃跑。 尽管他的朋友们警告过她所谓的魔法力量，他还是想在森林里见到她。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公主也来到森林从魔术师库德玛那里得到毒药。 </a:t>
            </a:r>
            <a:endParaRPr lang="zh-CN" altLang="en-US" sz="1100" dirty="0"/>
          </a:p>
          <a:p>
            <a:r>
              <a:rPr lang="en-US" altLang="zh-CN" sz="1100" dirty="0">
                <a:effectLst/>
              </a:rPr>
              <a:t>Kuma </a:t>
            </a:r>
            <a:r>
              <a:rPr lang="zh-CN" altLang="en-US" sz="1100" dirty="0">
                <a:effectLst/>
              </a:rPr>
              <a:t>被同伴带到森林里告别，遇到了伪装成朝圣者的公主，她从泉水中为她提供水源。 她偷偷地掺入了毒药。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公主离开了接近的猎角。 </a:t>
            </a:r>
            <a:r>
              <a:rPr lang="en-US" altLang="zh-CN" sz="1100" dirty="0" err="1">
                <a:effectLst/>
              </a:rPr>
              <a:t>Juri</a:t>
            </a:r>
            <a:r>
              <a:rPr lang="en-US" altLang="zh-CN" sz="1100" dirty="0">
                <a:effectLst/>
              </a:rPr>
              <a:t> </a:t>
            </a:r>
            <a:r>
              <a:rPr lang="zh-CN" altLang="en-US" sz="1100" dirty="0">
                <a:effectLst/>
              </a:rPr>
              <a:t>遇到了 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，当她死在他的怀里时，两人都很高兴能够一起逃离。 当公主承认谋杀时，她的儿子诅咒她，但她将球磨的尸体扔进了河里。 王子也出现了，但不想让他的儿子相信</a:t>
            </a:r>
            <a:r>
              <a:rPr lang="en-US" altLang="zh-CN" sz="1100" dirty="0">
                <a:effectLst/>
              </a:rPr>
              <a:t>Kuma</a:t>
            </a:r>
            <a:r>
              <a:rPr lang="zh-CN" altLang="en-US" sz="1100" dirty="0">
                <a:effectLst/>
              </a:rPr>
              <a:t>已经死了。 在随后的争论中，他杀了他。 </a:t>
            </a:r>
            <a:endParaRPr lang="zh-CN" altLang="en-US" sz="1100" dirty="0"/>
          </a:p>
          <a:p>
            <a:r>
              <a:rPr lang="zh-CN" altLang="en-US" sz="1100" dirty="0">
                <a:effectLst/>
              </a:rPr>
              <a:t>王子意识到自己的所作所为为时已晚，并屈服于疯狂。</a:t>
            </a:r>
            <a:endParaRPr lang="zh-CN" altLang="en-US" sz="1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D316D9-04C4-58EE-8D30-1BBDF394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44" y="278381"/>
            <a:ext cx="4238934" cy="65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29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1734</TotalTime>
  <Words>666</Words>
  <Application>Microsoft Macintosh PowerPoint</Application>
  <PresentationFormat>A4 Paper (210x297 mm)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125</cp:revision>
  <cp:lastPrinted>2023-05-18T08:47:50Z</cp:lastPrinted>
  <dcterms:created xsi:type="dcterms:W3CDTF">2022-11-07T20:45:57Z</dcterms:created>
  <dcterms:modified xsi:type="dcterms:W3CDTF">2023-10-06T09:07:46Z</dcterms:modified>
</cp:coreProperties>
</file>